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20" y="802300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20" y="3531206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9"/>
            <a:ext cx="3086292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4" y="798974"/>
            <a:ext cx="802005" cy="503578"/>
          </a:xfrm>
        </p:spPr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20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63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24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9" y="798975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3" y="798975"/>
            <a:ext cx="5301095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26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44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1"/>
            <a:ext cx="5617003" cy="1887950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7"/>
            <a:ext cx="5617003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37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3" y="804891"/>
            <a:ext cx="6571343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3125871" cy="34375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3" y="2013937"/>
            <a:ext cx="3125652" cy="34375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18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5"/>
            <a:ext cx="6571344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1"/>
            <a:ext cx="3125767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1"/>
            <a:ext cx="3125767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3" y="2023005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3" y="2821492"/>
            <a:ext cx="31256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15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3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68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85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1" cy="2247117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9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4" y="3205493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2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9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48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50" y="1129513"/>
            <a:ext cx="3244935" cy="1830584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9" y="1122544"/>
            <a:ext cx="2234999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3" y="3145992"/>
            <a:ext cx="3240287" cy="2003742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5" y="5469858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2" y="318641"/>
            <a:ext cx="3251553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2" y="3143605"/>
            <a:ext cx="32420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1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3" y="804521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3" y="2015734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3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372A-DE74-4AFE-BF92-8D50E0BC1743}" type="datetimeFigureOut">
              <a:rPr lang="es-ES" smtClean="0"/>
              <a:t>26/05/2017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9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4"/>
            <a:ext cx="795747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462F7A6-F40B-4D67-B8B9-BCB93162D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4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51435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51435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Tamaño de diapositivas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16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93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3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Galería</vt:lpstr>
      <vt:lpstr>Tamaño de diapositivas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Tamaño de diapositivas</dc:title>
  <dc:creator>RUBIANO_PENAGOS</dc:creator>
  <cp:lastModifiedBy>Usuario</cp:lastModifiedBy>
  <cp:revision>3</cp:revision>
  <dcterms:created xsi:type="dcterms:W3CDTF">2017-05-04T14:23:56Z</dcterms:created>
  <dcterms:modified xsi:type="dcterms:W3CDTF">2017-05-26T19:35:32Z</dcterms:modified>
</cp:coreProperties>
</file>