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custShowLst>
    <p:custShow name="Presentación personalizada 1" id="0">
      <p:sldLst>
        <p:sld r:id="rId2"/>
        <p:sld r:id="rId5"/>
        <p:sld r:id="rId7"/>
      </p:sldLst>
    </p:custShow>
  </p:custShowLst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2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6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7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6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2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2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3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3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4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43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0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6DF6E-91C8-4570-B2E4-9D91DA7544D9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EC12-3FD8-408B-95CB-6DF7BBDC23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128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PRESENTACION DE DIAPOSITIVAS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19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irns-austral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0"/>
            <a:ext cx="10331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arlingHarbourSyd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escarga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8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318</TotalTime>
  <Words>3</Words>
  <Application>Microsoft Office PowerPoint</Application>
  <PresentationFormat>Panorámica</PresentationFormat>
  <Paragraphs>1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  <vt:variant>
        <vt:lpstr>Presentaciones personalizadas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PRESENTACION DE DIAPOSITIVAS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personalizada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creator>RUBIANO_PENAGOS</dc:creator>
  <cp:lastModifiedBy>diana lucia penagos rodriguez</cp:lastModifiedBy>
  <cp:revision>3</cp:revision>
  <dcterms:created xsi:type="dcterms:W3CDTF">2017-05-04T15:47:06Z</dcterms:created>
  <dcterms:modified xsi:type="dcterms:W3CDTF">2017-05-04T22:28:59Z</dcterms:modified>
</cp:coreProperties>
</file>