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89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91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605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540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233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410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03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15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250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93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561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AF724-E594-47AF-AD4F-20123F79E7BA}" type="datetimeFigureOut">
              <a:rPr lang="es-ES" smtClean="0"/>
              <a:t>31/05/2017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9BB1-4F71-41AF-AF7E-AB5B3DF1EBC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147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/>
              <a:t>leccion</a:t>
            </a:r>
            <a:r>
              <a:rPr lang="es-ES_tradnl" dirty="0"/>
              <a:t> </a:t>
            </a:r>
            <a:r>
              <a:rPr lang="es-ES_tradnl" dirty="0" smtClean="0"/>
              <a:t>77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26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Ortografía </a:t>
            </a:r>
            <a:r>
              <a:rPr lang="es-ES_tradnl" dirty="0"/>
              <a:t>y verbos a </a:t>
            </a:r>
            <a:r>
              <a:rPr lang="es-ES_tradnl" dirty="0" smtClean="0"/>
              <a:t>trabajar </a:t>
            </a:r>
            <a:endParaRPr lang="es-ES_tradnl" dirty="0"/>
          </a:p>
          <a:p>
            <a:r>
              <a:rPr lang="es-ES_tradnl" dirty="0"/>
              <a:t>Idiomas en ingles, español, </a:t>
            </a:r>
            <a:r>
              <a:rPr lang="es-ES_tradnl" dirty="0" smtClean="0"/>
              <a:t>portugués</a:t>
            </a:r>
            <a:endParaRPr lang="es-ES_tradnl" dirty="0"/>
          </a:p>
          <a:p>
            <a:r>
              <a:rPr lang="es-ES_tradnl" dirty="0"/>
              <a:t>Carros </a:t>
            </a:r>
            <a:r>
              <a:rPr lang="es-ES_tradnl" dirty="0" smtClean="0"/>
              <a:t>aviones </a:t>
            </a:r>
            <a:r>
              <a:rPr lang="es-ES_tradnl" dirty="0"/>
              <a:t>motos</a:t>
            </a:r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599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Mala </a:t>
            </a:r>
            <a:r>
              <a:rPr lang="es-ES_tradnl" dirty="0" smtClean="0"/>
              <a:t>ortografía </a:t>
            </a:r>
            <a:r>
              <a:rPr lang="es-ES_tradnl" dirty="0"/>
              <a:t>es mala conducta en el habla español</a:t>
            </a:r>
          </a:p>
          <a:p>
            <a:r>
              <a:rPr lang="es-ES_tradnl" dirty="0"/>
              <a:t>Buena </a:t>
            </a:r>
            <a:r>
              <a:rPr lang="es-ES_tradnl" dirty="0" smtClean="0"/>
              <a:t>ortografía </a:t>
            </a:r>
            <a:r>
              <a:rPr lang="es-ES_tradnl" dirty="0"/>
              <a:t>excelente habla en español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2484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</Words>
  <Application>Microsoft Office PowerPoint</Application>
  <PresentationFormat>Personalizado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leccion 77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leccion 76</dc:title>
  <dc:creator>diana lucia penagos rodriguez</dc:creator>
  <cp:lastModifiedBy>Usuario</cp:lastModifiedBy>
  <cp:revision>5</cp:revision>
  <dcterms:created xsi:type="dcterms:W3CDTF">2017-05-11T15:53:35Z</dcterms:created>
  <dcterms:modified xsi:type="dcterms:W3CDTF">2017-05-31T16:45:44Z</dcterms:modified>
</cp:coreProperties>
</file>